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1"/>
    <p:restoredTop sz="95263"/>
  </p:normalViewPr>
  <p:slideViewPr>
    <p:cSldViewPr snapToGrid="0" snapToObjects="1">
      <p:cViewPr>
        <p:scale>
          <a:sx n="83" d="100"/>
          <a:sy n="83" d="100"/>
        </p:scale>
        <p:origin x="80" y="-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CF236-FDD9-8C47-B6AC-B523B7F8E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B96472-E062-C94A-977E-116F756B4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D90CEE-C0BA-F945-B4ED-4CB62F199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9920F-16D5-674D-A33D-3D566A8DB2AD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F1969-BD73-9B41-A9A4-33705C01C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9D5E0-76B4-C545-8D15-149941F4E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AD322-70E0-174A-9D8F-5F3FAC62F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29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B27EC-D05C-1B4C-A8D5-556B6B00E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E5BBF0-83CA-934C-8A47-5E8A7CB87A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B7A22-5C54-BB4D-8734-91920E30F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9920F-16D5-674D-A33D-3D566A8DB2AD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BB121-FB4C-B742-89C6-5EF370EEA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6C870-F8B6-4243-8FF9-DB4E6D6D7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AD322-70E0-174A-9D8F-5F3FAC62F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424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443012-5953-2448-8C24-CC93CCECBA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1FCFC7-C2FA-874E-9C66-8991B670D0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C574D-D2F2-A34F-8F13-2012EF13B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9920F-16D5-674D-A33D-3D566A8DB2AD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55FB4-66CE-4542-A4B6-F3A9FBC4E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A13FB-6FAA-E54E-A800-9BD8A30D2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AD322-70E0-174A-9D8F-5F3FAC62F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67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742A9-BC11-654C-9346-8A068480E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8C2FF-B515-AA47-B0BE-CB39F5C43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02F1CD-6B86-7248-9351-73CDA68DB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9920F-16D5-674D-A33D-3D566A8DB2AD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40CB4-7443-624E-A740-C5C8E3FAE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F7639-7FE1-D54C-A798-5EDA6480C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AD322-70E0-174A-9D8F-5F3FAC62F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22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A9F2E-B339-1D4C-8489-1CC4AF769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FDB8C-CE3E-2B48-B7F1-0D70B4CBD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B83E6-A6CD-7B4A-AC25-C50C038D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9920F-16D5-674D-A33D-3D566A8DB2AD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84175-A163-4044-9E41-22A5B18C6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9BA21-720E-F44B-AB34-F1323653E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AD322-70E0-174A-9D8F-5F3FAC62F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274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A3B62-E1CF-B142-8388-EFD2B575E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17155-0AD4-5642-A4D4-FF191E3FA3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DEBD65-3F44-BA41-ADB6-6EECA9DC39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7EA70A-A64F-344A-BC38-EF1211DEA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9920F-16D5-674D-A33D-3D566A8DB2AD}" type="datetimeFigureOut">
              <a:rPr lang="en-US" smtClean="0"/>
              <a:t>9/12/22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97C1A-4CB1-8E43-A6A0-C00FADC9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B88BE-5158-E34A-8C81-C1C2E64A4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AD322-70E0-174A-9D8F-5F3FAC62F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142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871C6-EB2B-AD42-AE8F-C3684F61A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82143-ED27-FC4C-AAAA-330B68EDD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E5105E-12D3-FB4C-BE33-59DE4B914A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2FA577-556C-9C46-9C3F-1F6DBEEB7C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B2B4B5-A9B7-2746-B840-724FD58337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CFED23-F38F-2C4A-93C8-3425C9ADA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9920F-16D5-674D-A33D-3D566A8DB2AD}" type="datetimeFigureOut">
              <a:rPr lang="en-US" smtClean="0"/>
              <a:t>9/12/22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2B8A76-5FA0-5345-87A1-77A10769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5A0BE5-3DA0-EB43-8F54-FBA238EA2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AD322-70E0-174A-9D8F-5F3FAC62F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20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38268-75A1-5243-BDF4-1D2C40C63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675CB4-EC2E-B54C-A9E0-20D455006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9920F-16D5-674D-A33D-3D566A8DB2AD}" type="datetimeFigureOut">
              <a:rPr lang="en-US" smtClean="0"/>
              <a:t>9/12/22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519B4A-3D1D-454F-A600-F389378CD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A1FF4C-EA04-7D40-80D5-F39BF1600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AD322-70E0-174A-9D8F-5F3FAC62F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291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00E797-FE37-B640-BB56-2AC1CE465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9920F-16D5-674D-A33D-3D566A8DB2AD}" type="datetimeFigureOut">
              <a:rPr lang="en-US" smtClean="0"/>
              <a:t>9/12/22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A3B10C-27E8-FC4B-AD7A-DC8F1D12E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CA9D7D-3358-8746-8E76-87CEE35F1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AD322-70E0-174A-9D8F-5F3FAC62F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39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30270-DE2E-1A46-97A1-F73E7284C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3EAD0-3B85-D14A-91E5-A3C488969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977D3-9B70-044F-8B76-E98D15D898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16C006-3F70-864E-B291-9542F0834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9920F-16D5-674D-A33D-3D566A8DB2AD}" type="datetimeFigureOut">
              <a:rPr lang="en-US" smtClean="0"/>
              <a:t>9/12/22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2F3E1D-B4F5-304A-BB4B-2E238192E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7C7AC3-0F7B-9B46-A37D-7B65444D8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AD322-70E0-174A-9D8F-5F3FAC62F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946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AEE9B-EEAD-5F4D-9055-AA5A9BFE9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6128AA-5C8C-5240-A2B1-CC141AE25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E46DB3-668E-054C-BF96-FD167BC5D7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7D9131-8424-3648-AA9C-9399FE2C5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9920F-16D5-674D-A33D-3D566A8DB2AD}" type="datetimeFigureOut">
              <a:rPr lang="en-US" smtClean="0"/>
              <a:t>9/12/22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B63AFC-802F-8348-A810-1B0A6D054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F54FAB-1DD8-BD44-9047-7FC819B41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AD322-70E0-174A-9D8F-5F3FAC62F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C82B6B-4BE1-3B46-B3DC-4DDA94352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27198D-94C8-594C-82B1-3CEE492D2B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F148B-9901-4642-9B2A-4D71AFF054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9920F-16D5-674D-A33D-3D566A8DB2AD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A189A-AD52-1440-BE9E-64419679A8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4B990-6A41-9E43-9CBF-E416821AF7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AD322-70E0-174A-9D8F-5F3FAC62F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991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openaq.org/v1/measurements" TargetMode="External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7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25D3CB-29E3-474B-B682-AB7109B2C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488" y="480448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9DD732-E05E-5747-A67D-6256AF98EF1E}"/>
              </a:ext>
            </a:extLst>
          </p:cNvPr>
          <p:cNvSpPr txBox="1"/>
          <p:nvPr/>
        </p:nvSpPr>
        <p:spPr>
          <a:xfrm>
            <a:off x="650929" y="2750687"/>
            <a:ext cx="44945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</a:rPr>
              <a:t>PM2.5 Machine Learning </a:t>
            </a:r>
          </a:p>
          <a:p>
            <a:r>
              <a:rPr lang="en-US" sz="2000" b="1" dirty="0">
                <a:solidFill>
                  <a:srgbClr val="FFC000"/>
                </a:solidFill>
              </a:rPr>
              <a:t>By: </a:t>
            </a:r>
            <a:r>
              <a:rPr lang="en-US" sz="2000" b="1" dirty="0" err="1">
                <a:solidFill>
                  <a:srgbClr val="FFC000"/>
                </a:solidFill>
              </a:rPr>
              <a:t>Preetham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b="1" dirty="0" err="1">
                <a:solidFill>
                  <a:srgbClr val="FFC000"/>
                </a:solidFill>
              </a:rPr>
              <a:t>Pangaluru</a:t>
            </a:r>
            <a:endParaRPr lang="en-US" sz="2000" b="1" dirty="0">
              <a:solidFill>
                <a:srgbClr val="FFC000"/>
              </a:solidFill>
            </a:endParaRPr>
          </a:p>
          <a:p>
            <a:r>
              <a:rPr lang="en-US" sz="2000" b="1" dirty="0">
                <a:solidFill>
                  <a:srgbClr val="FFC000"/>
                </a:solidFill>
              </a:rPr>
              <a:t>Mentor: Dr. Jonathan Jiang </a:t>
            </a:r>
          </a:p>
        </p:txBody>
      </p:sp>
    </p:spTree>
    <p:extLst>
      <p:ext uri="{BB962C8B-B14F-4D97-AF65-F5344CB8AC3E}">
        <p14:creationId xmlns:p14="http://schemas.microsoft.com/office/powerpoint/2010/main" val="4178655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193F88-98B7-A641-9EC9-A6CDAA42E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10481D-C204-3D46-B33B-E080BECAEE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22" t="9351" r="6768"/>
          <a:stretch/>
        </p:blipFill>
        <p:spPr>
          <a:xfrm>
            <a:off x="2208940" y="0"/>
            <a:ext cx="9855199" cy="6308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BD2ADE-82BB-8E40-B30C-69BE6C01216A}"/>
              </a:ext>
            </a:extLst>
          </p:cNvPr>
          <p:cNvSpPr txBox="1"/>
          <p:nvPr/>
        </p:nvSpPr>
        <p:spPr>
          <a:xfrm>
            <a:off x="3270143" y="6398490"/>
            <a:ext cx="8650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Fig.: California PM2.5 daily time series (blue) and predictions (red) for different ML models</a:t>
            </a:r>
          </a:p>
        </p:txBody>
      </p:sp>
    </p:spTree>
    <p:extLst>
      <p:ext uri="{BB962C8B-B14F-4D97-AF65-F5344CB8AC3E}">
        <p14:creationId xmlns:p14="http://schemas.microsoft.com/office/powerpoint/2010/main" val="1472854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12EFB7-34DC-B948-8E69-5062C7451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93E20E-B073-3F4B-AD06-2C5D00D977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5" t="10034" r="7725"/>
          <a:stretch/>
        </p:blipFill>
        <p:spPr>
          <a:xfrm>
            <a:off x="3178444" y="0"/>
            <a:ext cx="7493000" cy="63735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4C3B0-4CB3-8048-8F33-FA8A926D342F}"/>
              </a:ext>
            </a:extLst>
          </p:cNvPr>
          <p:cNvSpPr txBox="1"/>
          <p:nvPr/>
        </p:nvSpPr>
        <p:spPr>
          <a:xfrm>
            <a:off x="3952069" y="6373510"/>
            <a:ext cx="6903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Fig.: PM2.5 observed and predicted scatter plot for different ML models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F58D5A-3FD8-CF4C-B3D5-F4BA7553B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5898" y="192221"/>
            <a:ext cx="6350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2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ADACF0-9BCE-5849-BB83-9B0B69600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81F8B9-E71C-FF43-AE7D-F90C65A4C153}"/>
              </a:ext>
            </a:extLst>
          </p:cNvPr>
          <p:cNvSpPr txBox="1"/>
          <p:nvPr/>
        </p:nvSpPr>
        <p:spPr>
          <a:xfrm>
            <a:off x="2712204" y="495945"/>
            <a:ext cx="67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EE3E56-A4CF-3F40-BF54-E0BC689D4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5093" y="142905"/>
            <a:ext cx="6350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575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868AB2-D8FE-534B-9D9D-87895483A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229308-3FD0-D14A-BDA4-650F827F36E1}"/>
              </a:ext>
            </a:extLst>
          </p:cNvPr>
          <p:cNvSpPr txBox="1"/>
          <p:nvPr/>
        </p:nvSpPr>
        <p:spPr>
          <a:xfrm>
            <a:off x="3409627" y="1007390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Conclusions: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7ECE66-97E5-C14E-91BD-CC689147B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5898" y="192221"/>
            <a:ext cx="6350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78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6C7353-FF6E-6A4F-94EA-3297E5FD8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2A4D29-9179-5549-B2D3-726C76E52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546" y="4835471"/>
            <a:ext cx="3890074" cy="119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812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C0DA5E-5B5C-4346-8CDF-C2B924E24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13" y="496438"/>
            <a:ext cx="12192000" cy="6858000"/>
          </a:xfrm>
          <a:prstGeom prst="rect">
            <a:avLst/>
          </a:prstGeom>
        </p:spPr>
      </p:pic>
      <p:sp>
        <p:nvSpPr>
          <p:cNvPr id="5" name="TextShape 1">
            <a:extLst>
              <a:ext uri="{FF2B5EF4-FFF2-40B4-BE49-F238E27FC236}">
                <a16:creationId xmlns:a16="http://schemas.microsoft.com/office/drawing/2014/main" id="{02A0B71D-4EFB-4549-A9CF-3534CA374EDA}"/>
              </a:ext>
            </a:extLst>
          </p:cNvPr>
          <p:cNvSpPr txBox="1"/>
          <p:nvPr/>
        </p:nvSpPr>
        <p:spPr>
          <a:xfrm>
            <a:off x="3040767" y="997316"/>
            <a:ext cx="7498080" cy="247817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400" b="1" strike="noStrike" spc="-1" dirty="0">
                <a:solidFill>
                  <a:srgbClr val="C00000"/>
                </a:solidFill>
                <a:latin typeface="Arial"/>
              </a:rPr>
              <a:t>PM2.5 Data Set:</a:t>
            </a:r>
          </a:p>
          <a:p>
            <a:endParaRPr lang="en-US" sz="1800" b="0" strike="noStrike" spc="-1" dirty="0"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strike="noStrike" spc="-1" dirty="0">
                <a:latin typeface="Arial"/>
              </a:rPr>
              <a:t>Using APIs to get data from </a:t>
            </a:r>
            <a:r>
              <a:rPr lang="en-US" sz="1800" b="0" strike="noStrike" spc="-1" dirty="0" err="1">
                <a:latin typeface="Arial"/>
              </a:rPr>
              <a:t>OpenAQ</a:t>
            </a:r>
            <a:r>
              <a:rPr lang="en-US" spc="-1" dirty="0">
                <a:latin typeface="Arial"/>
              </a:rPr>
              <a:t> with a</a:t>
            </a:r>
          </a:p>
          <a:p>
            <a:r>
              <a:rPr lang="en-US" spc="-1" dirty="0">
                <a:latin typeface="Arial"/>
              </a:rPr>
              <a:t>     b</a:t>
            </a:r>
            <a:r>
              <a:rPr lang="en-US" sz="1800" b="0" strike="noStrike" spc="-1" dirty="0">
                <a:latin typeface="Arial"/>
              </a:rPr>
              <a:t>ase </a:t>
            </a:r>
            <a:r>
              <a:rPr lang="en-US" sz="1800" b="0" strike="noStrike" spc="-1" dirty="0" err="1">
                <a:latin typeface="Arial"/>
              </a:rPr>
              <a:t>url</a:t>
            </a:r>
            <a:r>
              <a:rPr lang="en-US" sz="1800" b="0" strike="noStrike" spc="-1" dirty="0">
                <a:latin typeface="Arial"/>
              </a:rPr>
              <a:t> = "</a:t>
            </a:r>
            <a:r>
              <a:rPr lang="en-US" sz="1800" b="0" strike="noStrike" spc="-1" dirty="0">
                <a:latin typeface="Arial"/>
                <a:hlinkClick r:id="rId3"/>
              </a:rPr>
              <a:t>https://api.openaq.org/v1/measurements</a:t>
            </a:r>
            <a:r>
              <a:rPr lang="en-US" sz="1800" b="0" strike="noStrike" spc="-1" dirty="0">
                <a:latin typeface="Arial"/>
              </a:rPr>
              <a:t>?"</a:t>
            </a:r>
          </a:p>
          <a:p>
            <a:endParaRPr lang="en-US" sz="1800" b="0" strike="noStrike" spc="-1" dirty="0"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strike="noStrike" spc="-1" dirty="0">
                <a:latin typeface="Arial"/>
              </a:rPr>
              <a:t>PM2.5 Data set</a:t>
            </a:r>
            <a:r>
              <a:rPr lang="en-US" spc="-1" dirty="0">
                <a:latin typeface="Arial"/>
              </a:rPr>
              <a:t> from </a:t>
            </a:r>
            <a:r>
              <a:rPr lang="en-US" sz="1800" b="0" strike="noStrike" spc="-1" dirty="0">
                <a:latin typeface="Arial"/>
              </a:rPr>
              <a:t>Jan 01, 2018 – Dec 31, 2021</a:t>
            </a:r>
          </a:p>
          <a:p>
            <a:r>
              <a:rPr lang="en-US" spc="-1">
                <a:latin typeface="Arial"/>
              </a:rPr>
              <a:t>which </a:t>
            </a:r>
            <a:r>
              <a:rPr lang="en-US" spc="-1" dirty="0">
                <a:latin typeface="Arial"/>
              </a:rPr>
              <a:t>was made into </a:t>
            </a:r>
            <a:r>
              <a:rPr lang="en-US" sz="1800" b="0" strike="noStrike" spc="-1" dirty="0">
                <a:latin typeface="Arial"/>
              </a:rPr>
              <a:t>daily, monthly, and seasonal average data </a:t>
            </a:r>
            <a:r>
              <a:rPr lang="en-US" sz="1800" b="0" strike="noStrike" spc="-1">
                <a:latin typeface="Arial"/>
              </a:rPr>
              <a:t>as well</a:t>
            </a:r>
            <a:endParaRPr lang="en-US" sz="1800" b="0" strike="noStrike" spc="-1" dirty="0">
              <a:latin typeface="Arial"/>
            </a:endParaRPr>
          </a:p>
          <a:p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2754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F4B9BC-296B-B84A-97E5-755BD7CA7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992EBA-9E41-3245-A26A-857A624B5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302" y="0"/>
            <a:ext cx="10378698" cy="62303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885D6C-9594-6747-A4A5-ABF224723D9F}"/>
              </a:ext>
            </a:extLst>
          </p:cNvPr>
          <p:cNvSpPr txBox="1"/>
          <p:nvPr/>
        </p:nvSpPr>
        <p:spPr>
          <a:xfrm>
            <a:off x="5158870" y="6359493"/>
            <a:ext cx="3985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1: PM2.5 locations around the world</a:t>
            </a:r>
          </a:p>
        </p:txBody>
      </p:sp>
    </p:spTree>
    <p:extLst>
      <p:ext uri="{BB962C8B-B14F-4D97-AF65-F5344CB8AC3E}">
        <p14:creationId xmlns:p14="http://schemas.microsoft.com/office/powerpoint/2010/main" val="693240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249895-8D07-974F-90EE-06E563583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632556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62B80C-8DE1-214E-B0B5-ECB977A91F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2" r="8284"/>
          <a:stretch/>
        </p:blipFill>
        <p:spPr>
          <a:xfrm>
            <a:off x="2336800" y="630157"/>
            <a:ext cx="8890000" cy="50112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E11D94-B1B3-1849-BEA7-11C06D382CC3}"/>
              </a:ext>
            </a:extLst>
          </p:cNvPr>
          <p:cNvSpPr txBox="1"/>
          <p:nvPr/>
        </p:nvSpPr>
        <p:spPr>
          <a:xfrm>
            <a:off x="4316278" y="6065025"/>
            <a:ext cx="6463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2: PM2.5 USA locations, the total number of locations are 1691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6A96E5-6D15-E548-8837-FEB4C9EDC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4386" y="161224"/>
            <a:ext cx="6350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870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FA4917-D9BF-9A41-900D-BB83C7E07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E53A69-FB48-B14F-9B39-9E1C7B842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965" y="0"/>
            <a:ext cx="10231033" cy="26502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DAC609-A711-5245-AD93-B08585DEE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966" y="2681207"/>
            <a:ext cx="10231034" cy="33393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6C3915-2BF4-E94C-AAFB-D9B055B70AD4}"/>
              </a:ext>
            </a:extLst>
          </p:cNvPr>
          <p:cNvSpPr txBox="1"/>
          <p:nvPr/>
        </p:nvSpPr>
        <p:spPr>
          <a:xfrm>
            <a:off x="3577956" y="6254616"/>
            <a:ext cx="6522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Fig.3: Daily PM2.5 time series (top) and bottom forecast predictions.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782DC4-0E80-EF45-ACEC-419DE83DA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5382" y="130228"/>
            <a:ext cx="6350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49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02E97D-D2C6-9D49-82F2-59175C9AD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F4B031-0DFA-B849-B970-495D7FDBF5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14"/>
          <a:stretch/>
        </p:blipFill>
        <p:spPr>
          <a:xfrm>
            <a:off x="1875294" y="3340453"/>
            <a:ext cx="4561699" cy="28743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21AA6E-6282-2D46-962C-D8A28CBE1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187" y="171107"/>
            <a:ext cx="4171260" cy="28666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E89CC0-E019-334B-AB9B-7425757472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165"/>
          <a:stretch/>
        </p:blipFill>
        <p:spPr>
          <a:xfrm>
            <a:off x="7140715" y="3287152"/>
            <a:ext cx="4469732" cy="28743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929556-EBFA-9241-83BC-81AC26DA87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8432" y="192849"/>
            <a:ext cx="4574843" cy="31440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A2E37C-298E-6343-99E4-FDE58EBDD4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7223" y="171107"/>
            <a:ext cx="6350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51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77806C-240F-0A42-915B-BB8382EE8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3BAC2A-26E6-214A-8D1B-A140417822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9" b="3781"/>
          <a:stretch/>
        </p:blipFill>
        <p:spPr>
          <a:xfrm>
            <a:off x="3179304" y="0"/>
            <a:ext cx="7189061" cy="6462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B3F04E-750C-AF46-979A-102BC046808F}"/>
              </a:ext>
            </a:extLst>
          </p:cNvPr>
          <p:cNvSpPr txBox="1"/>
          <p:nvPr/>
        </p:nvSpPr>
        <p:spPr>
          <a:xfrm>
            <a:off x="3373595" y="6290957"/>
            <a:ext cx="7552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PM2.5 monthly climatology over each location during Jan 2018 – Dec 2021.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02AD53-34FB-764F-9EDC-A89AA3491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5898" y="192221"/>
            <a:ext cx="6350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07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F544C7-5DA6-0B48-95E9-E08C25E5D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BA647E-382C-AB40-80FF-CAFE0AB04E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47"/>
          <a:stretch/>
        </p:blipFill>
        <p:spPr>
          <a:xfrm>
            <a:off x="2137755" y="0"/>
            <a:ext cx="9780441" cy="62486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C39456-807F-3B42-A1DE-EE5FEA6B5FF8}"/>
              </a:ext>
            </a:extLst>
          </p:cNvPr>
          <p:cNvSpPr txBox="1"/>
          <p:nvPr/>
        </p:nvSpPr>
        <p:spPr>
          <a:xfrm>
            <a:off x="4780924" y="6248695"/>
            <a:ext cx="6229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Fig.: Monthly PM2.5 anomalies for different years (2018 – 2021) </a:t>
            </a:r>
          </a:p>
        </p:txBody>
      </p:sp>
    </p:spTree>
    <p:extLst>
      <p:ext uri="{BB962C8B-B14F-4D97-AF65-F5344CB8AC3E}">
        <p14:creationId xmlns:p14="http://schemas.microsoft.com/office/powerpoint/2010/main" val="2405419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350ADA-D11D-3846-BC71-7F4199639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6D759D-9630-EB42-8423-3C0D37EA7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250" y="0"/>
            <a:ext cx="9346488" cy="63355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1874EA-82C2-A34C-9B74-96F104E9D7CB}"/>
              </a:ext>
            </a:extLst>
          </p:cNvPr>
          <p:cNvSpPr txBox="1"/>
          <p:nvPr/>
        </p:nvSpPr>
        <p:spPr>
          <a:xfrm>
            <a:off x="4215539" y="6335539"/>
            <a:ext cx="640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Fig.: USA monthly anomalies during the period from 2018 to 2021.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54E9C9-C061-C341-A495-CA3B30469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8250" y="145727"/>
            <a:ext cx="6350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94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185</Words>
  <Application>Microsoft Macintosh PowerPoint</Application>
  <PresentationFormat>Widescreen</PresentationFormat>
  <Paragraphs>20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Kishore Angaluru</dc:creator>
  <cp:lastModifiedBy>Microsoft Office User</cp:lastModifiedBy>
  <cp:revision>15</cp:revision>
  <dcterms:created xsi:type="dcterms:W3CDTF">2022-09-11T22:27:52Z</dcterms:created>
  <dcterms:modified xsi:type="dcterms:W3CDTF">2022-09-13T01:55:50Z</dcterms:modified>
</cp:coreProperties>
</file>